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67" r:id="rId2"/>
    <p:sldId id="269" r:id="rId3"/>
    <p:sldId id="259" r:id="rId4"/>
    <p:sldId id="263" r:id="rId5"/>
    <p:sldId id="264" r:id="rId6"/>
    <p:sldId id="271" r:id="rId7"/>
    <p:sldId id="265" r:id="rId8"/>
    <p:sldId id="261" r:id="rId9"/>
    <p:sldId id="273" r:id="rId10"/>
    <p:sldId id="272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28AE7F-5398-4357-941D-A2CE309BCCEF}" type="datetimeFigureOut">
              <a:rPr lang="ru-RU" smtClean="0"/>
              <a:t>29.10.2015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B6807-916C-497D-BB28-C692CA624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839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E07BA-954E-421A-9685-A126DABB13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4F629-FC87-43C8-9057-F6F5F4F1921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459051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02D32-7701-4995-AB6E-CD7DE42E0F2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676CE-F632-4DA9-B853-A6525893C6C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027230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04381-2DD7-496A-88FB-6E75AFE1DA7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8FAE8-F86D-4815-A2F8-2939EAE5EA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004869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F1389-827F-4637-B811-07E02B747F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B412F-AFA9-46D6-948A-092E278D9CE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5360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BA29F-9707-499D-9888-BDA5743C7C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E5F5F-7321-468A-8F21-E1081D5340A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829878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A7B96-674D-440D-AF68-6B315B797D4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17368-B369-412E-9F4D-F5153E66431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779774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8EFFF-2F4B-4781-9897-A64B6248D3C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0C0C2-A3E7-49E7-A2E9-1E81E02588A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510950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D022F-A5B4-435C-B152-F1E059E27F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549DC-AD7D-4E7F-B556-D7DE9FB7DC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390570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7CD64-357D-4BD8-A246-7C6E565FB7A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07211-08FC-441E-94AA-C3406DE2A6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982433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FFDBC-4131-4259-99E0-1BF8BC4DA12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BA1EC-0C2F-4A89-9B5A-A6CC600E0A5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352458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B3CC7-0347-4D5A-BA3E-D9AB34F923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27831-7662-4427-B582-A35731725B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886834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1FF29F-A456-48C4-BE04-A189ED12CC04}" type="datetimeFigureOut">
              <a:rPr lang="ru-RU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29.10.2015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65F04A-B289-4F74-9EAA-260016409BF6}" type="slidenum">
              <a:rPr lang="ru-RU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862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edg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707905" y="404664"/>
            <a:ext cx="4786808" cy="5724200"/>
          </a:xfrm>
        </p:spPr>
        <p:txBody>
          <a:bodyPr/>
          <a:lstStyle/>
          <a:p>
            <a:pPr algn="r"/>
            <a:r>
              <a:rPr lang="ru-RU" sz="2800" b="1" dirty="0">
                <a:solidFill>
                  <a:srgbClr val="C00000"/>
                </a:solidFill>
              </a:rPr>
              <a:t> «Школьное обучение </a:t>
            </a:r>
            <a:r>
              <a:rPr lang="ru-RU" sz="2800" b="1" dirty="0" smtClean="0">
                <a:solidFill>
                  <a:srgbClr val="C00000"/>
                </a:solidFill>
              </a:rPr>
              <a:t>никогда </a:t>
            </a:r>
            <a:endParaRPr lang="ru-RU" sz="2800" b="1" dirty="0">
              <a:solidFill>
                <a:srgbClr val="C00000"/>
              </a:solidFill>
            </a:endParaRPr>
          </a:p>
          <a:p>
            <a:pPr algn="r"/>
            <a:r>
              <a:rPr lang="ru-RU" sz="2800" b="1" dirty="0" smtClean="0">
                <a:solidFill>
                  <a:srgbClr val="C00000"/>
                </a:solidFill>
              </a:rPr>
              <a:t>не </a:t>
            </a:r>
            <a:r>
              <a:rPr lang="ru-RU" sz="2800" b="1" dirty="0">
                <a:solidFill>
                  <a:srgbClr val="C00000"/>
                </a:solidFill>
              </a:rPr>
              <a:t>начинается</a:t>
            </a:r>
          </a:p>
          <a:p>
            <a:pPr algn="r"/>
            <a:r>
              <a:rPr lang="ru-RU" sz="2800" b="1" dirty="0">
                <a:solidFill>
                  <a:srgbClr val="C00000"/>
                </a:solidFill>
              </a:rPr>
              <a:t>с пустого места, а всегда опирается</a:t>
            </a:r>
          </a:p>
          <a:p>
            <a:pPr algn="r"/>
            <a:r>
              <a:rPr lang="ru-RU" sz="2800" b="1" dirty="0">
                <a:solidFill>
                  <a:srgbClr val="C00000"/>
                </a:solidFill>
              </a:rPr>
              <a:t>на </a:t>
            </a:r>
            <a:r>
              <a:rPr lang="ru-RU" sz="2800" b="1" dirty="0" smtClean="0">
                <a:solidFill>
                  <a:srgbClr val="C00000"/>
                </a:solidFill>
              </a:rPr>
              <a:t>определённую </a:t>
            </a:r>
            <a:r>
              <a:rPr lang="ru-RU" sz="2800" b="1" dirty="0">
                <a:solidFill>
                  <a:srgbClr val="C00000"/>
                </a:solidFill>
              </a:rPr>
              <a:t>стадию развития,</a:t>
            </a:r>
          </a:p>
          <a:p>
            <a:pPr algn="r"/>
            <a:r>
              <a:rPr lang="ru-RU" sz="2800" b="1" dirty="0">
                <a:solidFill>
                  <a:srgbClr val="C00000"/>
                </a:solidFill>
              </a:rPr>
              <a:t>проделанную </a:t>
            </a:r>
            <a:r>
              <a:rPr lang="ru-RU" sz="2800" b="1" dirty="0" smtClean="0">
                <a:solidFill>
                  <a:srgbClr val="C00000"/>
                </a:solidFill>
              </a:rPr>
              <a:t>ребёнком</a:t>
            </a:r>
            <a:r>
              <a:rPr lang="ru-RU" sz="2800" b="1" dirty="0">
                <a:solidFill>
                  <a:srgbClr val="C00000"/>
                </a:solidFill>
              </a:rPr>
              <a:t>».</a:t>
            </a:r>
          </a:p>
          <a:p>
            <a:pPr algn="r"/>
            <a:r>
              <a:rPr lang="ru-RU" sz="2800" b="1" dirty="0">
                <a:solidFill>
                  <a:srgbClr val="C00000"/>
                </a:solidFill>
              </a:rPr>
              <a:t>Л. С. Выготский</a:t>
            </a:r>
          </a:p>
          <a:p>
            <a:pPr algn="ctr"/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52339"/>
            <a:ext cx="238125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78325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/>
              <a:t>«Посмотри на мир другими глазами»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i="1" dirty="0"/>
              <a:t>Утром небо покрылось </a:t>
            </a:r>
            <a:r>
              <a:rPr lang="ru-RU" i="1" dirty="0" smtClean="0"/>
              <a:t>чёрными </a:t>
            </a:r>
            <a:r>
              <a:rPr lang="ru-RU" i="1" dirty="0"/>
              <a:t>тучами и </a:t>
            </a:r>
            <a:r>
              <a:rPr lang="ru-RU" i="1" dirty="0" smtClean="0"/>
              <a:t>пошёл </a:t>
            </a:r>
            <a:r>
              <a:rPr lang="ru-RU" i="1" dirty="0"/>
              <a:t>снег. Крупные снежные хлопья падали на дома, деревья, тротуары, дороги</a:t>
            </a:r>
            <a:r>
              <a:rPr lang="ru-RU" i="1" dirty="0" smtClean="0"/>
              <a:t>...</a:t>
            </a:r>
          </a:p>
          <a:p>
            <a:pPr marL="0" indent="0">
              <a:buNone/>
            </a:pPr>
            <a:endParaRPr lang="ru-RU" dirty="0"/>
          </a:p>
          <a:p>
            <a:pPr>
              <a:buFont typeface="Arial" pitchFamily="34" charset="0"/>
              <a:buChar char="•"/>
            </a:pPr>
            <a:r>
              <a:rPr lang="ru-RU" sz="2800" dirty="0"/>
              <a:t>Как ты </a:t>
            </a:r>
            <a:r>
              <a:rPr lang="ru-RU" sz="2800" dirty="0" smtClean="0"/>
              <a:t>отнесёшься </a:t>
            </a:r>
            <a:r>
              <a:rPr lang="ru-RU" sz="2800" dirty="0"/>
              <a:t>к появлению первого снега, </a:t>
            </a:r>
            <a:r>
              <a:rPr lang="ru-RU" sz="2800" dirty="0" smtClean="0"/>
              <a:t>если </a:t>
            </a:r>
            <a:r>
              <a:rPr lang="ru-RU" sz="2800" dirty="0"/>
              <a:t>ты </a:t>
            </a:r>
            <a:r>
              <a:rPr lang="ru-RU" sz="2800" dirty="0" smtClean="0"/>
              <a:t> </a:t>
            </a:r>
            <a:r>
              <a:rPr lang="ru-RU" sz="2800" dirty="0"/>
              <a:t>гуляешь во дворе с друзьями</a:t>
            </a:r>
            <a:r>
              <a:rPr lang="ru-RU" sz="2800" dirty="0" smtClean="0"/>
              <a:t>? Продолжи текст.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/>
              <a:t>Как ты отнесёшься к появлению первого снега, если ты </a:t>
            </a:r>
            <a:r>
              <a:rPr lang="ru-RU" sz="2800" dirty="0" smtClean="0"/>
              <a:t>зайчик в лесу? Продолжи текст.</a:t>
            </a:r>
            <a:endParaRPr lang="ru-RU" sz="2800" dirty="0"/>
          </a:p>
          <a:p>
            <a:pPr>
              <a:buFont typeface="Arial" pitchFamily="34" charset="0"/>
              <a:buChar char="•"/>
            </a:pPr>
            <a:endParaRPr lang="ru-RU" dirty="0"/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303312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92696"/>
            <a:ext cx="4128449" cy="54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50818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«Мои увлечения»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412776"/>
            <a:ext cx="5182273" cy="38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7032"/>
            <a:ext cx="4294277" cy="28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40815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«Чай-наш любимый напиток»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3" name="Picture 3" descr="G:\лапкины файлы\фото\3 класс\Чай фото\IMG_068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4530641" cy="33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13573"/>
            <a:ext cx="4525056" cy="33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94553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«В гостях у сказки»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146" name="Picture 2" descr="G:\лапкины файлы\фото\1класс\на уроке\CIMG229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лапкины файлы\фото\1класс\на уроке\CIMG23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984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99647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«Свойства бумаги»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42" name="Picture 2" descr="G:\лапкины файлы\фото\3 класс\на уроке\труд 2\20140917_1649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5184001" cy="29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:\лапкины файлы\фото\3 класс\на уроке\труд 2\20140924_1706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08920"/>
            <a:ext cx="4038600" cy="390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42998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Стенная газета на тему «Научные открытия и технические изобретения 20-начала 21 века»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176" name="Picture 8" descr="G:\лапкины файлы\фото\4 класс\на уроке\создание газеты\20151019_1153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5600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G:\лапкины файлы\фото\4 класс\на уроке\создание газеты\20151026_1154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332282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60985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Участники городской научно-практической конференции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4" name="Picture 2" descr="G:\лапкины файлы\фото\1класс\Защита проектов\городская НПК\CIMG25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24925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ru-RU" sz="4000" b="1" dirty="0">
                <a:solidFill>
                  <a:srgbClr val="C00000"/>
                </a:solidFill>
              </a:rPr>
              <a:t>Спасибо за внимание!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5092715"/>
      </p:ext>
    </p:extLst>
  </p:cSld>
  <p:clrMapOvr>
    <a:masterClrMapping/>
  </p:clrMapOvr>
  <p:transition>
    <p:wedge/>
  </p:transition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133</Words>
  <Application>Microsoft Office PowerPoint</Application>
  <PresentationFormat>Экран (4:3)</PresentationFormat>
  <Paragraphs>18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1_Тема Office</vt:lpstr>
      <vt:lpstr>Презентация PowerPoint</vt:lpstr>
      <vt:lpstr>Презентация PowerPoint</vt:lpstr>
      <vt:lpstr>«Мои увлечения»</vt:lpstr>
      <vt:lpstr>«Чай-наш любимый напиток»</vt:lpstr>
      <vt:lpstr>«В гостях у сказки»</vt:lpstr>
      <vt:lpstr>«Свойства бумаги»</vt:lpstr>
      <vt:lpstr>Стенная газета на тему «Научные открытия и технические изобретения 20-начала 21 века»</vt:lpstr>
      <vt:lpstr>Участники городской научно-практической конференции</vt:lpstr>
      <vt:lpstr>Презентация PowerPoint</vt:lpstr>
      <vt:lpstr>«Посмотри на мир другими глазами»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Olson</dc:creator>
  <cp:lastModifiedBy>Olson</cp:lastModifiedBy>
  <cp:revision>15</cp:revision>
  <dcterms:created xsi:type="dcterms:W3CDTF">2015-10-28T15:53:02Z</dcterms:created>
  <dcterms:modified xsi:type="dcterms:W3CDTF">2015-10-29T16:02:39Z</dcterms:modified>
</cp:coreProperties>
</file>